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D3491-D3AE-4DB9-B5B5-5001153EAB51}" type="datetimeFigureOut">
              <a:rPr lang="hr-HR" smtClean="0"/>
              <a:t>4.12.2019.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B91F0-9D71-4AAB-B55A-56EDE0CA220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00519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D3491-D3AE-4DB9-B5B5-5001153EAB51}" type="datetimeFigureOut">
              <a:rPr lang="hr-HR" smtClean="0"/>
              <a:t>4.12.2019.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B91F0-9D71-4AAB-B55A-56EDE0CA220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05769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D3491-D3AE-4DB9-B5B5-5001153EAB51}" type="datetimeFigureOut">
              <a:rPr lang="hr-HR" smtClean="0"/>
              <a:t>4.12.2019.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B91F0-9D71-4AAB-B55A-56EDE0CA220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12390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D3491-D3AE-4DB9-B5B5-5001153EAB51}" type="datetimeFigureOut">
              <a:rPr lang="hr-HR" smtClean="0"/>
              <a:t>4.12.2019.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B91F0-9D71-4AAB-B55A-56EDE0CA220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11572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D3491-D3AE-4DB9-B5B5-5001153EAB51}" type="datetimeFigureOut">
              <a:rPr lang="hr-HR" smtClean="0"/>
              <a:t>4.12.2019.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B91F0-9D71-4AAB-B55A-56EDE0CA220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7297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D3491-D3AE-4DB9-B5B5-5001153EAB51}" type="datetimeFigureOut">
              <a:rPr lang="hr-HR" smtClean="0"/>
              <a:t>4.12.2019.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B91F0-9D71-4AAB-B55A-56EDE0CA220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49148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D3491-D3AE-4DB9-B5B5-5001153EAB51}" type="datetimeFigureOut">
              <a:rPr lang="hr-HR" smtClean="0"/>
              <a:t>4.12.2019.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B91F0-9D71-4AAB-B55A-56EDE0CA220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86250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D3491-D3AE-4DB9-B5B5-5001153EAB51}" type="datetimeFigureOut">
              <a:rPr lang="hr-HR" smtClean="0"/>
              <a:t>4.12.2019.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B91F0-9D71-4AAB-B55A-56EDE0CA220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74470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D3491-D3AE-4DB9-B5B5-5001153EAB51}" type="datetimeFigureOut">
              <a:rPr lang="hr-HR" smtClean="0"/>
              <a:t>4.12.2019.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B91F0-9D71-4AAB-B55A-56EDE0CA220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82830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D3491-D3AE-4DB9-B5B5-5001153EAB51}" type="datetimeFigureOut">
              <a:rPr lang="hr-HR" smtClean="0"/>
              <a:t>4.12.2019.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B91F0-9D71-4AAB-B55A-56EDE0CA220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96952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D3491-D3AE-4DB9-B5B5-5001153EAB51}" type="datetimeFigureOut">
              <a:rPr lang="hr-HR" smtClean="0"/>
              <a:t>4.12.2019.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B91F0-9D71-4AAB-B55A-56EDE0CA220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58130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ED3491-D3AE-4DB9-B5B5-5001153EAB51}" type="datetimeFigureOut">
              <a:rPr lang="hr-HR" smtClean="0"/>
              <a:t>4.12.2019.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FB91F0-9D71-4AAB-B55A-56EDE0CA220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328080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kstniOkvir 4">
            <a:extLst>
              <a:ext uri="{FF2B5EF4-FFF2-40B4-BE49-F238E27FC236}">
                <a16:creationId xmlns:a16="http://schemas.microsoft.com/office/drawing/2014/main" id="{FC452ED7-9F41-40E0-9C25-B900E8416939}"/>
              </a:ext>
            </a:extLst>
          </p:cNvPr>
          <p:cNvSpPr txBox="1"/>
          <p:nvPr/>
        </p:nvSpPr>
        <p:spPr>
          <a:xfrm>
            <a:off x="3419872" y="264894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 dirty="0">
                <a:latin typeface="Arial" panose="020B0604020202020204" pitchFamily="34" charset="0"/>
                <a:cs typeface="Arial" panose="020B0604020202020204" pitchFamily="34" charset="0"/>
              </a:rPr>
              <a:t>Galaksije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12710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Krakovi Mliječne staze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196752"/>
            <a:ext cx="7128792" cy="5328592"/>
          </a:xfrm>
        </p:spPr>
      </p:pic>
    </p:spTree>
    <p:extLst>
      <p:ext uri="{BB962C8B-B14F-4D97-AF65-F5344CB8AC3E}">
        <p14:creationId xmlns:p14="http://schemas.microsoft.com/office/powerpoint/2010/main" val="9377464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Zemlji najbliža velika spiralna galaksija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Andromeda – Messier 31, NGC 224</a:t>
            </a:r>
          </a:p>
          <a:p>
            <a:r>
              <a:rPr lang="hr-HR" dirty="0"/>
              <a:t>udaljenost od Zemlje – oko 2,5 mil. svj.g.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780928"/>
            <a:ext cx="6228184" cy="3861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6255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goleme nakupine zvijezda</a:t>
            </a:r>
          </a:p>
          <a:p>
            <a:r>
              <a:rPr lang="hr-HR" dirty="0"/>
              <a:t>na okupu ih drži gravitacija</a:t>
            </a:r>
          </a:p>
          <a:p>
            <a:r>
              <a:rPr lang="hr-HR" dirty="0"/>
              <a:t>u centru je crna rupa</a:t>
            </a:r>
          </a:p>
          <a:p>
            <a:r>
              <a:rPr lang="hr-HR" dirty="0"/>
              <a:t>razlikuju se po veličini (od 100 000 do </a:t>
            </a:r>
          </a:p>
          <a:p>
            <a:pPr marL="0" indent="0">
              <a:buNone/>
            </a:pPr>
            <a:r>
              <a:rPr lang="hr-HR" dirty="0"/>
              <a:t>3 000 000 000 000 zvijezda) i obliku (spiralne, eliptične, lećaste i nepravilne)</a:t>
            </a:r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3270272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Spiralna galaksija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0154185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Eliptična galaksija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629" y="1600200"/>
            <a:ext cx="4776741" cy="4525963"/>
          </a:xfrm>
        </p:spPr>
      </p:pic>
    </p:spTree>
    <p:extLst>
      <p:ext uri="{BB962C8B-B14F-4D97-AF65-F5344CB8AC3E}">
        <p14:creationId xmlns:p14="http://schemas.microsoft.com/office/powerpoint/2010/main" val="24454294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Nepravilna galaksija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950" y="1600200"/>
            <a:ext cx="7022100" cy="4525963"/>
          </a:xfrm>
        </p:spPr>
      </p:pic>
    </p:spTree>
    <p:extLst>
      <p:ext uri="{BB962C8B-B14F-4D97-AF65-F5344CB8AC3E}">
        <p14:creationId xmlns:p14="http://schemas.microsoft.com/office/powerpoint/2010/main" val="6823200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Galaksija u kojoj živimo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335" y="1600200"/>
            <a:ext cx="6251330" cy="4525963"/>
          </a:xfrm>
        </p:spPr>
      </p:pic>
    </p:spTree>
    <p:extLst>
      <p:ext uri="{BB962C8B-B14F-4D97-AF65-F5344CB8AC3E}">
        <p14:creationId xmlns:p14="http://schemas.microsoft.com/office/powerpoint/2010/main" val="24244188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82E7C0B-59E3-4C62-8CF2-2158D9872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Simulacija nastanka Mliječne staze</a:t>
            </a:r>
            <a:endParaRPr lang="en-US" dirty="0"/>
          </a:p>
        </p:txBody>
      </p:sp>
      <p:pic>
        <p:nvPicPr>
          <p:cNvPr id="4" name="Simulacija nastanka Mlijecne staze">
            <a:hlinkClick r:id="" action="ppaction://media"/>
            <a:extLst>
              <a:ext uri="{FF2B5EF4-FFF2-40B4-BE49-F238E27FC236}">
                <a16:creationId xmlns:a16="http://schemas.microsoft.com/office/drawing/2014/main" id="{A85FA2F0-83D1-4E0C-B48D-0188F41E929C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51719" y="1166018"/>
            <a:ext cx="5184577" cy="5184578"/>
          </a:xfrm>
        </p:spPr>
      </p:pic>
    </p:spTree>
    <p:extLst>
      <p:ext uri="{BB962C8B-B14F-4D97-AF65-F5344CB8AC3E}">
        <p14:creationId xmlns:p14="http://schemas.microsoft.com/office/powerpoint/2010/main" val="2907097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664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Mliječna staza (Kumovska slama, Rimska staza)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ime – grčka mitologija</a:t>
            </a:r>
          </a:p>
          <a:p>
            <a:r>
              <a:rPr lang="hr-HR" dirty="0"/>
              <a:t>veličina – promjer više od 100 000 svjetlosnih godina (svjetlosti koja se kreće brzinom od 300 000 km/s bi bilo potrebno više od 100 000 godina da je prijeđe s jednog na drugi kraj)</a:t>
            </a:r>
          </a:p>
          <a:p>
            <a:r>
              <a:rPr lang="hr-HR" dirty="0"/>
              <a:t>sadrži između 200 i 400 milijardi zvijezda</a:t>
            </a:r>
          </a:p>
          <a:p>
            <a:r>
              <a:rPr lang="hr-HR" dirty="0"/>
              <a:t>gušća u centru, spiralna</a:t>
            </a:r>
          </a:p>
        </p:txBody>
      </p:sp>
    </p:spTree>
    <p:extLst>
      <p:ext uri="{BB962C8B-B14F-4D97-AF65-F5344CB8AC3E}">
        <p14:creationId xmlns:p14="http://schemas.microsoft.com/office/powerpoint/2010/main" val="29835966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Naš položaj u Mliječnoj stazi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udaljeni smo oko 26 000 svjetlosnih godina od centra</a:t>
            </a:r>
          </a:p>
          <a:p>
            <a:r>
              <a:rPr lang="hr-HR" dirty="0"/>
              <a:t>Mliječna staza ima 4 veća i 2 manja „kraka”</a:t>
            </a:r>
          </a:p>
          <a:p>
            <a:r>
              <a:rPr lang="hr-HR" dirty="0"/>
              <a:t>Sunčev sustav – unutarnji rub Orionovog kraka</a:t>
            </a:r>
          </a:p>
          <a:p>
            <a:r>
              <a:rPr lang="hr-HR" dirty="0"/>
              <a:t>Sunce kruži oko centra Mliječne staze</a:t>
            </a:r>
          </a:p>
          <a:p>
            <a:r>
              <a:rPr lang="hr-HR" dirty="0"/>
              <a:t>potrebno mu je oko 230 000 000 godina da napravi krug – kozmička godina</a:t>
            </a:r>
          </a:p>
        </p:txBody>
      </p:sp>
    </p:spTree>
    <p:extLst>
      <p:ext uri="{BB962C8B-B14F-4D97-AF65-F5344CB8AC3E}">
        <p14:creationId xmlns:p14="http://schemas.microsoft.com/office/powerpoint/2010/main" val="3761076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197</Words>
  <Application>Microsoft Office PowerPoint</Application>
  <PresentationFormat>Prikaz na zaslonu (4:3)</PresentationFormat>
  <Paragraphs>26</Paragraphs>
  <Slides>11</Slides>
  <Notes>0</Notes>
  <HiddenSlides>0</HiddenSlides>
  <MMClips>1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PowerPoint prezentacija</vt:lpstr>
      <vt:lpstr>PowerPoint prezentacija</vt:lpstr>
      <vt:lpstr>Spiralna galaksija</vt:lpstr>
      <vt:lpstr>Eliptična galaksija</vt:lpstr>
      <vt:lpstr>Nepravilna galaksija</vt:lpstr>
      <vt:lpstr>Galaksija u kojoj živimo</vt:lpstr>
      <vt:lpstr>Simulacija nastanka Mliječne staze</vt:lpstr>
      <vt:lpstr>Mliječna staza (Kumovska slama, Rimska staza)</vt:lpstr>
      <vt:lpstr>Naš položaj u Mliječnoj stazi</vt:lpstr>
      <vt:lpstr>Krakovi Mliječne staze</vt:lpstr>
      <vt:lpstr>Zemlji najbliža velika spiralna galaksija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Od većega prema manjem</dc:title>
  <dc:creator>MadTeacher</dc:creator>
  <cp:lastModifiedBy>MadTeacher</cp:lastModifiedBy>
  <cp:revision>12</cp:revision>
  <dcterms:created xsi:type="dcterms:W3CDTF">2015-02-12T15:38:26Z</dcterms:created>
  <dcterms:modified xsi:type="dcterms:W3CDTF">2019-12-04T08:11:23Z</dcterms:modified>
</cp:coreProperties>
</file>